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2.xml" ContentType="application/vnd.openxmlformats-officedocument.presentationml.slide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20fc1a48383b4655"/>
  </p:sldMasterIdLst>
  <p:sldIdLst>
    <p:sldId id="257" r:id="R03ae1b9833324d8b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20fc1a48383b4655" /><Relationship Type="http://schemas.openxmlformats.org/officeDocument/2006/relationships/theme" Target="/ppt/slideMasters/theme/theme2.xml" Id="R5cf2377a55344ee5" /><Relationship Type="http://schemas.openxmlformats.org/officeDocument/2006/relationships/slide" Target="/ppt/slides/slide2.xml" Id="R03ae1b9833324d8b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67db58061c3c42ab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27345d23ee7a4a2f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86acdf8a80b54046" /><Relationship Type="http://schemas.openxmlformats.org/officeDocument/2006/relationships/slideMaster" Target="/ppt/slideMasters/slideMaster2.xml" Id="Rd492a2e165fd4c8a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e3278b8c93964d5f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86acdf8a80b540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0b641fd62a88452e" /><Relationship Type="http://schemas.openxmlformats.org/officeDocument/2006/relationships/slideLayout" Target="/ppt/slideLayouts/slideLayout2.xml" Id="R82df2782ed2c4bb9" /><Relationship Type="http://schemas.openxmlformats.org/officeDocument/2006/relationships/slideLayout" Target="/ppt/slideLayouts/slideLayout3.xml" Id="Rec54433f13f54a6b" /><Relationship Type="http://schemas.openxmlformats.org/officeDocument/2006/relationships/slideLayout" Target="/ppt/slideLayouts/slideLayout4.xml" Id="R011f79926ee24311" /><Relationship Type="http://schemas.openxmlformats.org/officeDocument/2006/relationships/slideLayout" Target="/ppt/slideLayouts/slideLayout5.xml" Id="Rc6c426429c1e4b70" /><Relationship Type="http://schemas.openxmlformats.org/officeDocument/2006/relationships/image" Target="/ppt/media/image2.bin" Id="Rfae4e69169da42c3" /><Relationship Type="http://schemas.openxmlformats.org/officeDocument/2006/relationships/image" Target="/ppt/media/image.bin" Id="Rf09e8eefeeb44412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fae4e69169da42c3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f09e8eefeeb444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011f79926ee24311"/>
    <p:sldLayoutId id="2147483652" r:id="Rec54433f13f54a6b"/>
    <p:sldLayoutId id="2147483651" r:id="R82df2782ed2c4bb9"/>
    <p:sldLayoutId id="2147483654" r:id="Rc6c426429c1e4b7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498fd6f5dcae45d8" /></Relationships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Delfinen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38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No pages to include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2017-02-01T10:49:51.349Z</dcterms:created>
  <dcterms:modified xsi:type="dcterms:W3CDTF">2017-02-01T10:49:51.349Z</dcterms:modified>
</cp:coreProperties>
</file>